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template.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12"/>
  </p:notesMasterIdLst>
  <p:sldIdLst>
    <p:sldId id="265" r:id="rId5"/>
    <p:sldId id="256" r:id="rId6"/>
    <p:sldId id="261" r:id="rId7"/>
    <p:sldId id="262" r:id="rId8"/>
    <p:sldId id="263" r:id="rId9"/>
    <p:sldId id="267" r:id="rId10"/>
    <p:sldId id="266" r:id="rId1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4A2FD0-F1BF-4592-95BE-7C6ACE66F395}" v="224" dt="2022-08-01T20:05:54.572"/>
    <p1510:client id="{51FEB58B-5529-40B2-9AF8-DFCF324855FF}" v="400" dt="2022-08-29T13:28:09.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92C36477-EA5C-4CB1-BFF0-2F08831C6272}" type="datetimeFigureOut">
              <a:rPr lang="en-US" smtClean="0"/>
              <a:t>8/29/2022</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EEF32244-4DF0-4CC9-B335-DC388794E018}" type="slidenum">
              <a:rPr lang="en-US" smtClean="0"/>
              <a:t>‹#›</a:t>
            </a:fld>
            <a:endParaRPr lang="en-US"/>
          </a:p>
        </p:txBody>
      </p:sp>
    </p:spTree>
    <p:extLst>
      <p:ext uri="{BB962C8B-B14F-4D97-AF65-F5344CB8AC3E}">
        <p14:creationId xmlns:p14="http://schemas.microsoft.com/office/powerpoint/2010/main" val="3775143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struction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7853B3A-E02A-5385-C71C-190103BE41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27006" y="2246700"/>
            <a:ext cx="7908702" cy="4448646"/>
          </a:xfrm>
          <a:prstGeom prst="rect">
            <a:avLst/>
          </a:prstGeom>
        </p:spPr>
      </p:pic>
      <p:sp>
        <p:nvSpPr>
          <p:cNvPr id="15" name="TextBox 14">
            <a:extLst>
              <a:ext uri="{FF2B5EF4-FFF2-40B4-BE49-F238E27FC236}">
                <a16:creationId xmlns:a16="http://schemas.microsoft.com/office/drawing/2014/main" id="{43E087A8-4163-4816-8F3C-FC570EBB7C6A}"/>
              </a:ext>
            </a:extLst>
          </p:cNvPr>
          <p:cNvSpPr txBox="1"/>
          <p:nvPr userDrawn="1"/>
        </p:nvSpPr>
        <p:spPr>
          <a:xfrm>
            <a:off x="529629" y="792747"/>
            <a:ext cx="11148910" cy="912636"/>
          </a:xfrm>
          <a:prstGeom prst="rect">
            <a:avLst/>
          </a:prstGeom>
        </p:spPr>
        <p:txBody>
          <a:bodyPr/>
          <a:lstStyle>
            <a:lvl1pPr lvl="0" indent="0">
              <a:lnSpc>
                <a:spcPct val="90000"/>
              </a:lnSpc>
              <a:spcBef>
                <a:spcPts val="1000"/>
              </a:spcBef>
              <a:buFont typeface="Arial" panose="020B0604020202020204" pitchFamily="34" charset="0"/>
              <a:buNone/>
              <a:defRPr sz="1400">
                <a:solidFill>
                  <a:srgbClr val="004270"/>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sz="1800">
                <a:solidFill>
                  <a:schemeClr val="tx1"/>
                </a:solidFill>
              </a:rPr>
              <a:t>Several slide options have been included in this template. You do not have to use this presentation but your presentation should include all of the elements. (Artwork Concept, Proposed Site, Proposed Art, Maintenance plan)</a:t>
            </a:r>
            <a:br>
              <a:rPr lang="en-US" sz="1800">
                <a:solidFill>
                  <a:schemeClr val="tx1"/>
                </a:solidFill>
              </a:rPr>
            </a:br>
            <a:br>
              <a:rPr lang="en-US" sz="1800">
                <a:solidFill>
                  <a:schemeClr val="tx1"/>
                </a:solidFill>
              </a:rPr>
            </a:br>
            <a:r>
              <a:rPr lang="en-US" sz="1800">
                <a:solidFill>
                  <a:schemeClr val="tx1"/>
                </a:solidFill>
              </a:rPr>
              <a:t>To insert a new slide, from the Home tab chose New Slide and select from one of the layouts.</a:t>
            </a:r>
          </a:p>
          <a:p>
            <a:pPr lvl="0"/>
            <a:endParaRPr lang="en-US" sz="1800">
              <a:solidFill>
                <a:schemeClr val="tx1"/>
              </a:solidFill>
            </a:endParaRPr>
          </a:p>
        </p:txBody>
      </p:sp>
      <p:sp>
        <p:nvSpPr>
          <p:cNvPr id="16" name="TextBox 15">
            <a:extLst>
              <a:ext uri="{FF2B5EF4-FFF2-40B4-BE49-F238E27FC236}">
                <a16:creationId xmlns:a16="http://schemas.microsoft.com/office/drawing/2014/main" id="{37AE8843-0F29-4E7E-8C9C-BF16DAFD4B8C}"/>
              </a:ext>
            </a:extLst>
          </p:cNvPr>
          <p:cNvSpPr txBox="1"/>
          <p:nvPr userDrawn="1"/>
        </p:nvSpPr>
        <p:spPr>
          <a:xfrm>
            <a:off x="193964" y="1521485"/>
            <a:ext cx="11804072" cy="3540042"/>
          </a:xfrm>
          <a:prstGeom prst="rect">
            <a:avLst/>
          </a:prstGeom>
        </p:spPr>
        <p:txBody>
          <a:bodyPr/>
          <a:lstStyle>
            <a:lvl1pPr marL="173038" lvl="0" indent="-173038">
              <a:lnSpc>
                <a:spcPct val="90000"/>
              </a:lnSpc>
              <a:spcBef>
                <a:spcPts val="1000"/>
              </a:spcBef>
              <a:buFont typeface="Arial" panose="020B0604020202020204" pitchFamily="34" charset="0"/>
              <a:buNone/>
              <a:defRPr sz="1200">
                <a:solidFill>
                  <a:srgbClr val="004270"/>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lvl="0" indent="0">
              <a:buNone/>
            </a:pPr>
            <a:endParaRPr lang="en-US" sz="2000">
              <a:solidFill>
                <a:schemeClr val="tx1"/>
              </a:solidFill>
            </a:endParaRPr>
          </a:p>
        </p:txBody>
      </p:sp>
      <p:sp>
        <p:nvSpPr>
          <p:cNvPr id="17" name="TextBox 16">
            <a:extLst>
              <a:ext uri="{FF2B5EF4-FFF2-40B4-BE49-F238E27FC236}">
                <a16:creationId xmlns:a16="http://schemas.microsoft.com/office/drawing/2014/main" id="{7DC3151C-16AF-4031-9084-BE3179FE7B57}"/>
              </a:ext>
            </a:extLst>
          </p:cNvPr>
          <p:cNvSpPr txBox="1"/>
          <p:nvPr userDrawn="1"/>
        </p:nvSpPr>
        <p:spPr>
          <a:xfrm>
            <a:off x="529628" y="2246700"/>
            <a:ext cx="8614371" cy="424732"/>
          </a:xfrm>
          <a:prstGeom prst="rect">
            <a:avLst/>
          </a:prstGeom>
        </p:spPr>
        <p:txBody>
          <a:bodyPr/>
          <a:lstStyle>
            <a:lvl1pPr marL="173038" lvl="0" indent="-173038">
              <a:lnSpc>
                <a:spcPct val="90000"/>
              </a:lnSpc>
              <a:spcBef>
                <a:spcPts val="1000"/>
              </a:spcBef>
              <a:buFont typeface="Arial" panose="020B0604020202020204" pitchFamily="34" charset="0"/>
              <a:buNone/>
              <a:defRPr sz="1200">
                <a:solidFill>
                  <a:srgbClr val="004270"/>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endParaRPr lang="en-US">
              <a:solidFill>
                <a:schemeClr val="tx1"/>
              </a:solidFill>
            </a:endParaRPr>
          </a:p>
        </p:txBody>
      </p:sp>
      <p:sp>
        <p:nvSpPr>
          <p:cNvPr id="2" name="Rectangle 1">
            <a:extLst>
              <a:ext uri="{FF2B5EF4-FFF2-40B4-BE49-F238E27FC236}">
                <a16:creationId xmlns:a16="http://schemas.microsoft.com/office/drawing/2014/main" id="{329DD59C-26FB-4904-8E50-46BFB0AEA589}"/>
              </a:ext>
            </a:extLst>
          </p:cNvPr>
          <p:cNvSpPr/>
          <p:nvPr userDrawn="1"/>
        </p:nvSpPr>
        <p:spPr>
          <a:xfrm>
            <a:off x="3319272" y="2653858"/>
            <a:ext cx="228600" cy="38904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50A30CB-2F25-49F8-9E4D-E9B3429ADFBA}"/>
              </a:ext>
            </a:extLst>
          </p:cNvPr>
          <p:cNvSpPr txBox="1"/>
          <p:nvPr userDrawn="1"/>
        </p:nvSpPr>
        <p:spPr>
          <a:xfrm>
            <a:off x="529629" y="108857"/>
            <a:ext cx="1114891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a:solidFill>
                  <a:schemeClr val="tx1"/>
                </a:solidFill>
              </a:rPr>
              <a:t>This slide has been hidden from the presentation</a:t>
            </a:r>
          </a:p>
        </p:txBody>
      </p:sp>
      <p:sp>
        <p:nvSpPr>
          <p:cNvPr id="10" name="Rectangle 9">
            <a:extLst>
              <a:ext uri="{FF2B5EF4-FFF2-40B4-BE49-F238E27FC236}">
                <a16:creationId xmlns:a16="http://schemas.microsoft.com/office/drawing/2014/main" id="{12106DF5-4813-4FD7-A772-A5156D2BCC5E}"/>
              </a:ext>
            </a:extLst>
          </p:cNvPr>
          <p:cNvSpPr/>
          <p:nvPr userDrawn="1"/>
        </p:nvSpPr>
        <p:spPr>
          <a:xfrm>
            <a:off x="3319272" y="3212748"/>
            <a:ext cx="1207008" cy="15055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0254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EAF82-4D4C-424F-6FD6-EA3C114F07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B6FBB1-9320-7CA9-14B9-0BA93F93E1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7" name="Graphic 6">
            <a:extLst>
              <a:ext uri="{FF2B5EF4-FFF2-40B4-BE49-F238E27FC236}">
                <a16:creationId xmlns:a16="http://schemas.microsoft.com/office/drawing/2014/main" id="{67229828-2A1A-1269-56FA-F22AC107DF5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8618" y="6221351"/>
            <a:ext cx="1028700" cy="523875"/>
          </a:xfrm>
          <a:prstGeom prst="rect">
            <a:avLst/>
          </a:prstGeom>
        </p:spPr>
      </p:pic>
      <p:sp>
        <p:nvSpPr>
          <p:cNvPr id="8" name="TextBox 7">
            <a:extLst>
              <a:ext uri="{FF2B5EF4-FFF2-40B4-BE49-F238E27FC236}">
                <a16:creationId xmlns:a16="http://schemas.microsoft.com/office/drawing/2014/main" id="{1185ACE1-4CA4-AE4C-BB7C-905304F4BBD0}"/>
              </a:ext>
            </a:extLst>
          </p:cNvPr>
          <p:cNvSpPr txBox="1"/>
          <p:nvPr userDrawn="1"/>
        </p:nvSpPr>
        <p:spPr>
          <a:xfrm>
            <a:off x="8606364" y="6309075"/>
            <a:ext cx="2272432" cy="348429"/>
          </a:xfrm>
          <a:prstGeom prst="rect">
            <a:avLst/>
          </a:prstGeom>
          <a:noFill/>
        </p:spPr>
        <p:txBody>
          <a:bodyPr wrap="square" rtlCol="0">
            <a:spAutoFit/>
          </a:bodyPr>
          <a:lstStyle/>
          <a:p>
            <a:pPr>
              <a:lnSpc>
                <a:spcPts val="2100"/>
              </a:lnSpc>
            </a:pPr>
            <a:r>
              <a:rPr lang="en-US" sz="1400" b="1">
                <a:solidFill>
                  <a:schemeClr val="tx1"/>
                </a:solidFill>
              </a:rPr>
              <a:t>Art Advisory Mural Proposal</a:t>
            </a:r>
          </a:p>
        </p:txBody>
      </p:sp>
      <p:sp>
        <p:nvSpPr>
          <p:cNvPr id="9" name="TextBox 8">
            <a:extLst>
              <a:ext uri="{FF2B5EF4-FFF2-40B4-BE49-F238E27FC236}">
                <a16:creationId xmlns:a16="http://schemas.microsoft.com/office/drawing/2014/main" id="{3BAD2E1E-8D95-BFD0-9C65-32A2A8BD323E}"/>
              </a:ext>
            </a:extLst>
          </p:cNvPr>
          <p:cNvSpPr txBox="1"/>
          <p:nvPr userDrawn="1"/>
        </p:nvSpPr>
        <p:spPr>
          <a:xfrm>
            <a:off x="-370115" y="6413130"/>
            <a:ext cx="1297577" cy="307777"/>
          </a:xfrm>
          <a:prstGeom prst="rect">
            <a:avLst/>
          </a:prstGeom>
          <a:noFill/>
        </p:spPr>
        <p:txBody>
          <a:bodyPr wrap="square" rtlCol="0">
            <a:spAutoFit/>
          </a:bodyPr>
          <a:lstStyle/>
          <a:p>
            <a:pPr algn="ctr"/>
            <a:fld id="{7C4CDFE9-DB71-4CA9-940A-D757C44CAD8C}" type="slidenum">
              <a:rPr lang="en-US" sz="1400" smtClean="0">
                <a:solidFill>
                  <a:schemeClr val="tx1"/>
                </a:solidFill>
              </a:rPr>
              <a:pPr algn="ctr"/>
              <a:t>‹#›</a:t>
            </a:fld>
            <a:endParaRPr lang="en-US" sz="1200">
              <a:solidFill>
                <a:schemeClr val="tx1"/>
              </a:solidFill>
            </a:endParaRPr>
          </a:p>
        </p:txBody>
      </p:sp>
    </p:spTree>
    <p:extLst>
      <p:ext uri="{BB962C8B-B14F-4D97-AF65-F5344CB8AC3E}">
        <p14:creationId xmlns:p14="http://schemas.microsoft.com/office/powerpoint/2010/main" val="3262464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ural Concept">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2089AF6F-C014-47C1-9F76-C91E7DD1E6C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8618" y="6221351"/>
            <a:ext cx="1028700" cy="523875"/>
          </a:xfrm>
          <a:prstGeom prst="rect">
            <a:avLst/>
          </a:prstGeom>
        </p:spPr>
      </p:pic>
      <p:sp>
        <p:nvSpPr>
          <p:cNvPr id="20" name="TextBox 19">
            <a:extLst>
              <a:ext uri="{FF2B5EF4-FFF2-40B4-BE49-F238E27FC236}">
                <a16:creationId xmlns:a16="http://schemas.microsoft.com/office/drawing/2014/main" id="{D8262968-BE60-4F55-B588-7484348281C7}"/>
              </a:ext>
            </a:extLst>
          </p:cNvPr>
          <p:cNvSpPr txBox="1"/>
          <p:nvPr userDrawn="1"/>
        </p:nvSpPr>
        <p:spPr>
          <a:xfrm>
            <a:off x="-370115" y="6413130"/>
            <a:ext cx="1297577" cy="307777"/>
          </a:xfrm>
          <a:prstGeom prst="rect">
            <a:avLst/>
          </a:prstGeom>
          <a:noFill/>
        </p:spPr>
        <p:txBody>
          <a:bodyPr wrap="square" rtlCol="0">
            <a:spAutoFit/>
          </a:bodyPr>
          <a:lstStyle/>
          <a:p>
            <a:pPr algn="ctr"/>
            <a:fld id="{7C4CDFE9-DB71-4CA9-940A-D757C44CAD8C}" type="slidenum">
              <a:rPr lang="en-US" sz="1400" smtClean="0">
                <a:solidFill>
                  <a:schemeClr val="tx1"/>
                </a:solidFill>
              </a:rPr>
              <a:pPr algn="ctr"/>
              <a:t>‹#›</a:t>
            </a:fld>
            <a:endParaRPr lang="en-US" sz="1200">
              <a:solidFill>
                <a:schemeClr val="tx1"/>
              </a:solidFill>
            </a:endParaRPr>
          </a:p>
        </p:txBody>
      </p:sp>
      <p:sp>
        <p:nvSpPr>
          <p:cNvPr id="24" name="Text Placeholder 2">
            <a:extLst>
              <a:ext uri="{FF2B5EF4-FFF2-40B4-BE49-F238E27FC236}">
                <a16:creationId xmlns:a16="http://schemas.microsoft.com/office/drawing/2014/main" id="{714EF574-4F13-4E2B-9D54-180F5BD5329F}"/>
              </a:ext>
            </a:extLst>
          </p:cNvPr>
          <p:cNvSpPr>
            <a:spLocks noGrp="1"/>
          </p:cNvSpPr>
          <p:nvPr>
            <p:ph type="body" sz="quarter" idx="10" hasCustomPrompt="1"/>
          </p:nvPr>
        </p:nvSpPr>
        <p:spPr>
          <a:xfrm>
            <a:off x="278674" y="1317172"/>
            <a:ext cx="11691258" cy="4941155"/>
          </a:xfrm>
        </p:spPr>
        <p:txBody>
          <a:bodyPr>
            <a:normAutofit/>
          </a:bodyPr>
          <a:lstStyle>
            <a:lvl1pPr marL="0" indent="0">
              <a:buFont typeface="Arial" panose="020B0604020202020204" pitchFamily="34" charset="0"/>
              <a:buNone/>
              <a:defRPr sz="2200"/>
            </a:lvl1pPr>
          </a:lstStyle>
          <a:p>
            <a:pPr lvl="0"/>
            <a:r>
              <a:rPr lang="en-US"/>
              <a:t>What is the concept of your mural? This description does not have to be lengthy. </a:t>
            </a:r>
          </a:p>
        </p:txBody>
      </p:sp>
      <p:sp>
        <p:nvSpPr>
          <p:cNvPr id="9" name="TextBox 8">
            <a:extLst>
              <a:ext uri="{FF2B5EF4-FFF2-40B4-BE49-F238E27FC236}">
                <a16:creationId xmlns:a16="http://schemas.microsoft.com/office/drawing/2014/main" id="{0BA27558-0A8C-4D3E-84B6-9524F96AC9FB}"/>
              </a:ext>
            </a:extLst>
          </p:cNvPr>
          <p:cNvSpPr txBox="1"/>
          <p:nvPr userDrawn="1"/>
        </p:nvSpPr>
        <p:spPr>
          <a:xfrm>
            <a:off x="8606364" y="6309075"/>
            <a:ext cx="2272432" cy="348429"/>
          </a:xfrm>
          <a:prstGeom prst="rect">
            <a:avLst/>
          </a:prstGeom>
          <a:noFill/>
        </p:spPr>
        <p:txBody>
          <a:bodyPr wrap="square" rtlCol="0">
            <a:spAutoFit/>
          </a:bodyPr>
          <a:lstStyle/>
          <a:p>
            <a:pPr>
              <a:lnSpc>
                <a:spcPts val="2100"/>
              </a:lnSpc>
            </a:pPr>
            <a:r>
              <a:rPr lang="en-US" sz="1400" b="1">
                <a:solidFill>
                  <a:schemeClr val="tx1"/>
                </a:solidFill>
              </a:rPr>
              <a:t>Art Advisory Mural Proposal</a:t>
            </a:r>
          </a:p>
        </p:txBody>
      </p:sp>
      <p:sp>
        <p:nvSpPr>
          <p:cNvPr id="2" name="TextBox 1">
            <a:extLst>
              <a:ext uri="{FF2B5EF4-FFF2-40B4-BE49-F238E27FC236}">
                <a16:creationId xmlns:a16="http://schemas.microsoft.com/office/drawing/2014/main" id="{CFEC77BA-71EE-BB29-2112-D477C016373A}"/>
              </a:ext>
            </a:extLst>
          </p:cNvPr>
          <p:cNvSpPr txBox="1"/>
          <p:nvPr userDrawn="1"/>
        </p:nvSpPr>
        <p:spPr>
          <a:xfrm>
            <a:off x="278673" y="230341"/>
            <a:ext cx="11688644" cy="646331"/>
          </a:xfrm>
          <a:prstGeom prst="rect">
            <a:avLst/>
          </a:prstGeom>
          <a:noFill/>
        </p:spPr>
        <p:txBody>
          <a:bodyPr wrap="square" rtlCol="0">
            <a:spAutoFit/>
          </a:bodyPr>
          <a:lstStyle/>
          <a:p>
            <a:pPr lvl="0"/>
            <a:r>
              <a:rPr lang="en-US" sz="3600" b="1"/>
              <a:t>Artwork Concept</a:t>
            </a:r>
          </a:p>
        </p:txBody>
      </p:sp>
    </p:spTree>
    <p:extLst>
      <p:ext uri="{BB962C8B-B14F-4D97-AF65-F5344CB8AC3E}">
        <p14:creationId xmlns:p14="http://schemas.microsoft.com/office/powerpoint/2010/main" val="8641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oposed Sit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2089AF6F-C014-47C1-9F76-C91E7DD1E6C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8618" y="6221351"/>
            <a:ext cx="1028700" cy="523875"/>
          </a:xfrm>
          <a:prstGeom prst="rect">
            <a:avLst/>
          </a:prstGeom>
        </p:spPr>
      </p:pic>
      <p:sp>
        <p:nvSpPr>
          <p:cNvPr id="20" name="TextBox 19">
            <a:extLst>
              <a:ext uri="{FF2B5EF4-FFF2-40B4-BE49-F238E27FC236}">
                <a16:creationId xmlns:a16="http://schemas.microsoft.com/office/drawing/2014/main" id="{D8262968-BE60-4F55-B588-7484348281C7}"/>
              </a:ext>
            </a:extLst>
          </p:cNvPr>
          <p:cNvSpPr txBox="1"/>
          <p:nvPr userDrawn="1"/>
        </p:nvSpPr>
        <p:spPr>
          <a:xfrm>
            <a:off x="-370115" y="6413130"/>
            <a:ext cx="1297577" cy="307777"/>
          </a:xfrm>
          <a:prstGeom prst="rect">
            <a:avLst/>
          </a:prstGeom>
          <a:noFill/>
        </p:spPr>
        <p:txBody>
          <a:bodyPr wrap="square" rtlCol="0">
            <a:spAutoFit/>
          </a:bodyPr>
          <a:lstStyle/>
          <a:p>
            <a:pPr algn="ctr"/>
            <a:fld id="{7C4CDFE9-DB71-4CA9-940A-D757C44CAD8C}" type="slidenum">
              <a:rPr lang="en-US" sz="1400" smtClean="0">
                <a:solidFill>
                  <a:schemeClr val="tx1"/>
                </a:solidFill>
              </a:rPr>
              <a:pPr algn="ctr"/>
              <a:t>‹#›</a:t>
            </a:fld>
            <a:endParaRPr lang="en-US" sz="1200">
              <a:solidFill>
                <a:schemeClr val="tx1"/>
              </a:solidFill>
            </a:endParaRPr>
          </a:p>
        </p:txBody>
      </p:sp>
      <p:sp>
        <p:nvSpPr>
          <p:cNvPr id="24" name="Text Placeholder 2">
            <a:extLst>
              <a:ext uri="{FF2B5EF4-FFF2-40B4-BE49-F238E27FC236}">
                <a16:creationId xmlns:a16="http://schemas.microsoft.com/office/drawing/2014/main" id="{714EF574-4F13-4E2B-9D54-180F5BD5329F}"/>
              </a:ext>
            </a:extLst>
          </p:cNvPr>
          <p:cNvSpPr>
            <a:spLocks noGrp="1"/>
          </p:cNvSpPr>
          <p:nvPr>
            <p:ph type="body" sz="quarter" idx="10" hasCustomPrompt="1"/>
          </p:nvPr>
        </p:nvSpPr>
        <p:spPr>
          <a:xfrm>
            <a:off x="278674" y="1317172"/>
            <a:ext cx="11691258" cy="4941155"/>
          </a:xfrm>
        </p:spPr>
        <p:txBody>
          <a:bodyPr>
            <a:normAutofit/>
          </a:bodyPr>
          <a:lstStyle>
            <a:lvl1pPr marL="0" indent="0">
              <a:buFont typeface="Arial" panose="020B0604020202020204" pitchFamily="34" charset="0"/>
              <a:buNone/>
              <a:defRPr sz="2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Insert a picture(s) of the proposed site(s). Use multiple slide pages if needed.</a:t>
            </a:r>
          </a:p>
          <a:p>
            <a:endParaRPr lang="en-US"/>
          </a:p>
          <a:p>
            <a:pPr lvl="1"/>
            <a:r>
              <a:rPr lang="en-US"/>
              <a:t>Describe the location and if needed give additional clarifying information including circling or highlighting where art will go.</a:t>
            </a:r>
          </a:p>
          <a:p>
            <a:endParaRPr lang="en-US"/>
          </a:p>
          <a:p>
            <a:endParaRPr lang="en-US"/>
          </a:p>
        </p:txBody>
      </p:sp>
      <p:sp>
        <p:nvSpPr>
          <p:cNvPr id="9" name="TextBox 8">
            <a:extLst>
              <a:ext uri="{FF2B5EF4-FFF2-40B4-BE49-F238E27FC236}">
                <a16:creationId xmlns:a16="http://schemas.microsoft.com/office/drawing/2014/main" id="{0BA27558-0A8C-4D3E-84B6-9524F96AC9FB}"/>
              </a:ext>
            </a:extLst>
          </p:cNvPr>
          <p:cNvSpPr txBox="1"/>
          <p:nvPr userDrawn="1"/>
        </p:nvSpPr>
        <p:spPr>
          <a:xfrm>
            <a:off x="8606364" y="6309075"/>
            <a:ext cx="2272432" cy="348429"/>
          </a:xfrm>
          <a:prstGeom prst="rect">
            <a:avLst/>
          </a:prstGeom>
          <a:noFill/>
        </p:spPr>
        <p:txBody>
          <a:bodyPr wrap="square" rtlCol="0">
            <a:spAutoFit/>
          </a:bodyPr>
          <a:lstStyle/>
          <a:p>
            <a:pPr>
              <a:lnSpc>
                <a:spcPts val="2100"/>
              </a:lnSpc>
            </a:pPr>
            <a:r>
              <a:rPr lang="en-US" sz="1400" b="1">
                <a:solidFill>
                  <a:schemeClr val="tx1"/>
                </a:solidFill>
              </a:rPr>
              <a:t>Art Advisory Mural Proposal</a:t>
            </a:r>
          </a:p>
        </p:txBody>
      </p:sp>
      <p:sp>
        <p:nvSpPr>
          <p:cNvPr id="2" name="TextBox 1">
            <a:extLst>
              <a:ext uri="{FF2B5EF4-FFF2-40B4-BE49-F238E27FC236}">
                <a16:creationId xmlns:a16="http://schemas.microsoft.com/office/drawing/2014/main" id="{CFEC77BA-71EE-BB29-2112-D477C016373A}"/>
              </a:ext>
            </a:extLst>
          </p:cNvPr>
          <p:cNvSpPr txBox="1"/>
          <p:nvPr userDrawn="1"/>
        </p:nvSpPr>
        <p:spPr>
          <a:xfrm>
            <a:off x="278673" y="230341"/>
            <a:ext cx="11688644" cy="646331"/>
          </a:xfrm>
          <a:prstGeom prst="rect">
            <a:avLst/>
          </a:prstGeom>
          <a:noFill/>
        </p:spPr>
        <p:txBody>
          <a:bodyPr wrap="square" rtlCol="0">
            <a:spAutoFit/>
          </a:bodyPr>
          <a:lstStyle/>
          <a:p>
            <a:pPr lvl="0"/>
            <a:r>
              <a:rPr lang="en-US" sz="3600" b="1"/>
              <a:t>Proposed Site</a:t>
            </a:r>
          </a:p>
        </p:txBody>
      </p:sp>
    </p:spTree>
    <p:extLst>
      <p:ext uri="{BB962C8B-B14F-4D97-AF65-F5344CB8AC3E}">
        <p14:creationId xmlns:p14="http://schemas.microsoft.com/office/powerpoint/2010/main" val="378607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posed Art">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2089AF6F-C014-47C1-9F76-C91E7DD1E6C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8618" y="6221351"/>
            <a:ext cx="1028700" cy="523875"/>
          </a:xfrm>
          <a:prstGeom prst="rect">
            <a:avLst/>
          </a:prstGeom>
        </p:spPr>
      </p:pic>
      <p:sp>
        <p:nvSpPr>
          <p:cNvPr id="20" name="TextBox 19">
            <a:extLst>
              <a:ext uri="{FF2B5EF4-FFF2-40B4-BE49-F238E27FC236}">
                <a16:creationId xmlns:a16="http://schemas.microsoft.com/office/drawing/2014/main" id="{D8262968-BE60-4F55-B588-7484348281C7}"/>
              </a:ext>
            </a:extLst>
          </p:cNvPr>
          <p:cNvSpPr txBox="1"/>
          <p:nvPr userDrawn="1"/>
        </p:nvSpPr>
        <p:spPr>
          <a:xfrm>
            <a:off x="-370115" y="6413130"/>
            <a:ext cx="1297577" cy="307777"/>
          </a:xfrm>
          <a:prstGeom prst="rect">
            <a:avLst/>
          </a:prstGeom>
          <a:noFill/>
        </p:spPr>
        <p:txBody>
          <a:bodyPr wrap="square" rtlCol="0">
            <a:spAutoFit/>
          </a:bodyPr>
          <a:lstStyle/>
          <a:p>
            <a:pPr algn="ctr"/>
            <a:fld id="{7C4CDFE9-DB71-4CA9-940A-D757C44CAD8C}" type="slidenum">
              <a:rPr lang="en-US" sz="1400" smtClean="0">
                <a:solidFill>
                  <a:schemeClr val="tx1"/>
                </a:solidFill>
              </a:rPr>
              <a:pPr algn="ctr"/>
              <a:t>‹#›</a:t>
            </a:fld>
            <a:endParaRPr lang="en-US" sz="1200">
              <a:solidFill>
                <a:schemeClr val="tx1"/>
              </a:solidFill>
            </a:endParaRPr>
          </a:p>
        </p:txBody>
      </p:sp>
      <p:sp>
        <p:nvSpPr>
          <p:cNvPr id="24" name="Text Placeholder 2">
            <a:extLst>
              <a:ext uri="{FF2B5EF4-FFF2-40B4-BE49-F238E27FC236}">
                <a16:creationId xmlns:a16="http://schemas.microsoft.com/office/drawing/2014/main" id="{714EF574-4F13-4E2B-9D54-180F5BD5329F}"/>
              </a:ext>
            </a:extLst>
          </p:cNvPr>
          <p:cNvSpPr>
            <a:spLocks noGrp="1"/>
          </p:cNvSpPr>
          <p:nvPr>
            <p:ph type="body" sz="quarter" idx="10" hasCustomPrompt="1"/>
          </p:nvPr>
        </p:nvSpPr>
        <p:spPr>
          <a:xfrm>
            <a:off x="278674" y="1317172"/>
            <a:ext cx="11691258" cy="4941155"/>
          </a:xfrm>
        </p:spPr>
        <p:txBody>
          <a:bodyPr>
            <a:normAutofit/>
          </a:bodyPr>
          <a:lstStyle>
            <a:lvl1pPr marL="0" indent="0">
              <a:buFont typeface="Arial" panose="020B0604020202020204" pitchFamily="34" charset="0"/>
              <a:buNone/>
              <a:defRPr sz="2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Insert drawings of the proposed artwork. Use multiple slide pages if needed.</a:t>
            </a:r>
          </a:p>
          <a:p>
            <a:r>
              <a:rPr lang="en-US"/>
              <a:t> </a:t>
            </a:r>
          </a:p>
        </p:txBody>
      </p:sp>
      <p:sp>
        <p:nvSpPr>
          <p:cNvPr id="9" name="TextBox 8">
            <a:extLst>
              <a:ext uri="{FF2B5EF4-FFF2-40B4-BE49-F238E27FC236}">
                <a16:creationId xmlns:a16="http://schemas.microsoft.com/office/drawing/2014/main" id="{0BA27558-0A8C-4D3E-84B6-9524F96AC9FB}"/>
              </a:ext>
            </a:extLst>
          </p:cNvPr>
          <p:cNvSpPr txBox="1"/>
          <p:nvPr userDrawn="1"/>
        </p:nvSpPr>
        <p:spPr>
          <a:xfrm>
            <a:off x="8606364" y="6309075"/>
            <a:ext cx="2272432" cy="348429"/>
          </a:xfrm>
          <a:prstGeom prst="rect">
            <a:avLst/>
          </a:prstGeom>
          <a:noFill/>
        </p:spPr>
        <p:txBody>
          <a:bodyPr wrap="square" rtlCol="0">
            <a:spAutoFit/>
          </a:bodyPr>
          <a:lstStyle/>
          <a:p>
            <a:pPr>
              <a:lnSpc>
                <a:spcPts val="2100"/>
              </a:lnSpc>
            </a:pPr>
            <a:r>
              <a:rPr lang="en-US" sz="1400" b="1">
                <a:solidFill>
                  <a:schemeClr val="tx1"/>
                </a:solidFill>
              </a:rPr>
              <a:t>Art Advisory Mural Proposal</a:t>
            </a:r>
          </a:p>
        </p:txBody>
      </p:sp>
      <p:sp>
        <p:nvSpPr>
          <p:cNvPr id="2" name="TextBox 1">
            <a:extLst>
              <a:ext uri="{FF2B5EF4-FFF2-40B4-BE49-F238E27FC236}">
                <a16:creationId xmlns:a16="http://schemas.microsoft.com/office/drawing/2014/main" id="{CFEC77BA-71EE-BB29-2112-D477C016373A}"/>
              </a:ext>
            </a:extLst>
          </p:cNvPr>
          <p:cNvSpPr txBox="1"/>
          <p:nvPr userDrawn="1"/>
        </p:nvSpPr>
        <p:spPr>
          <a:xfrm>
            <a:off x="278673" y="230341"/>
            <a:ext cx="11688644" cy="646331"/>
          </a:xfrm>
          <a:prstGeom prst="rect">
            <a:avLst/>
          </a:prstGeom>
          <a:noFill/>
        </p:spPr>
        <p:txBody>
          <a:bodyPr wrap="square" rtlCol="0">
            <a:spAutoFit/>
          </a:bodyPr>
          <a:lstStyle/>
          <a:p>
            <a:pPr lvl="0"/>
            <a:r>
              <a:rPr lang="en-US" sz="3600" b="1"/>
              <a:t>Proposed Art </a:t>
            </a:r>
          </a:p>
        </p:txBody>
      </p:sp>
    </p:spTree>
    <p:extLst>
      <p:ext uri="{BB962C8B-B14F-4D97-AF65-F5344CB8AC3E}">
        <p14:creationId xmlns:p14="http://schemas.microsoft.com/office/powerpoint/2010/main" val="3512280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tenance Plan">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2089AF6F-C014-47C1-9F76-C91E7DD1E6C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38618" y="6221351"/>
            <a:ext cx="1028700" cy="523875"/>
          </a:xfrm>
          <a:prstGeom prst="rect">
            <a:avLst/>
          </a:prstGeom>
        </p:spPr>
      </p:pic>
      <p:sp>
        <p:nvSpPr>
          <p:cNvPr id="20" name="TextBox 19">
            <a:extLst>
              <a:ext uri="{FF2B5EF4-FFF2-40B4-BE49-F238E27FC236}">
                <a16:creationId xmlns:a16="http://schemas.microsoft.com/office/drawing/2014/main" id="{D8262968-BE60-4F55-B588-7484348281C7}"/>
              </a:ext>
            </a:extLst>
          </p:cNvPr>
          <p:cNvSpPr txBox="1"/>
          <p:nvPr userDrawn="1"/>
        </p:nvSpPr>
        <p:spPr>
          <a:xfrm>
            <a:off x="-370115" y="6413130"/>
            <a:ext cx="1297577" cy="307777"/>
          </a:xfrm>
          <a:prstGeom prst="rect">
            <a:avLst/>
          </a:prstGeom>
          <a:noFill/>
        </p:spPr>
        <p:txBody>
          <a:bodyPr wrap="square" rtlCol="0">
            <a:spAutoFit/>
          </a:bodyPr>
          <a:lstStyle/>
          <a:p>
            <a:pPr algn="ctr"/>
            <a:fld id="{7C4CDFE9-DB71-4CA9-940A-D757C44CAD8C}" type="slidenum">
              <a:rPr lang="en-US" sz="1400" smtClean="0">
                <a:solidFill>
                  <a:schemeClr val="tx1"/>
                </a:solidFill>
              </a:rPr>
              <a:pPr algn="ctr"/>
              <a:t>‹#›</a:t>
            </a:fld>
            <a:endParaRPr lang="en-US" sz="1200">
              <a:solidFill>
                <a:schemeClr val="tx1"/>
              </a:solidFill>
            </a:endParaRPr>
          </a:p>
        </p:txBody>
      </p:sp>
      <p:sp>
        <p:nvSpPr>
          <p:cNvPr id="24" name="Text Placeholder 2">
            <a:extLst>
              <a:ext uri="{FF2B5EF4-FFF2-40B4-BE49-F238E27FC236}">
                <a16:creationId xmlns:a16="http://schemas.microsoft.com/office/drawing/2014/main" id="{714EF574-4F13-4E2B-9D54-180F5BD5329F}"/>
              </a:ext>
            </a:extLst>
          </p:cNvPr>
          <p:cNvSpPr>
            <a:spLocks noGrp="1"/>
          </p:cNvSpPr>
          <p:nvPr>
            <p:ph type="body" sz="quarter" idx="10" hasCustomPrompt="1"/>
          </p:nvPr>
        </p:nvSpPr>
        <p:spPr>
          <a:xfrm>
            <a:off x="278674" y="1317172"/>
            <a:ext cx="11691258" cy="4941155"/>
          </a:xfrm>
        </p:spPr>
        <p:txBody>
          <a:bodyPr>
            <a:normAutofit/>
          </a:bodyPr>
          <a:lstStyle>
            <a:lvl1pPr marL="0" indent="0">
              <a:buFont typeface="Arial" panose="020B0604020202020204" pitchFamily="34" charset="0"/>
              <a:buNone/>
              <a:defRPr sz="2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Detail materials to be used, the maintenance needed, and the annual cost of repair and maintenance. Use multiple slide pages if needed.</a:t>
            </a:r>
          </a:p>
          <a:p>
            <a:endParaRPr lang="en-US"/>
          </a:p>
          <a:p>
            <a:endParaRPr lang="en-US"/>
          </a:p>
        </p:txBody>
      </p:sp>
      <p:sp>
        <p:nvSpPr>
          <p:cNvPr id="9" name="TextBox 8">
            <a:extLst>
              <a:ext uri="{FF2B5EF4-FFF2-40B4-BE49-F238E27FC236}">
                <a16:creationId xmlns:a16="http://schemas.microsoft.com/office/drawing/2014/main" id="{0BA27558-0A8C-4D3E-84B6-9524F96AC9FB}"/>
              </a:ext>
            </a:extLst>
          </p:cNvPr>
          <p:cNvSpPr txBox="1"/>
          <p:nvPr userDrawn="1"/>
        </p:nvSpPr>
        <p:spPr>
          <a:xfrm>
            <a:off x="8606364" y="6309075"/>
            <a:ext cx="2272432" cy="348429"/>
          </a:xfrm>
          <a:prstGeom prst="rect">
            <a:avLst/>
          </a:prstGeom>
          <a:noFill/>
        </p:spPr>
        <p:txBody>
          <a:bodyPr wrap="square" rtlCol="0">
            <a:spAutoFit/>
          </a:bodyPr>
          <a:lstStyle/>
          <a:p>
            <a:pPr>
              <a:lnSpc>
                <a:spcPts val="2100"/>
              </a:lnSpc>
            </a:pPr>
            <a:r>
              <a:rPr lang="en-US" sz="1400" b="1">
                <a:solidFill>
                  <a:schemeClr val="tx1"/>
                </a:solidFill>
              </a:rPr>
              <a:t>Art Advisory Mural Proposal</a:t>
            </a:r>
          </a:p>
        </p:txBody>
      </p:sp>
      <p:sp>
        <p:nvSpPr>
          <p:cNvPr id="2" name="TextBox 1">
            <a:extLst>
              <a:ext uri="{FF2B5EF4-FFF2-40B4-BE49-F238E27FC236}">
                <a16:creationId xmlns:a16="http://schemas.microsoft.com/office/drawing/2014/main" id="{CFEC77BA-71EE-BB29-2112-D477C016373A}"/>
              </a:ext>
            </a:extLst>
          </p:cNvPr>
          <p:cNvSpPr txBox="1"/>
          <p:nvPr userDrawn="1"/>
        </p:nvSpPr>
        <p:spPr>
          <a:xfrm>
            <a:off x="278673" y="230341"/>
            <a:ext cx="11688644" cy="646331"/>
          </a:xfrm>
          <a:prstGeom prst="rect">
            <a:avLst/>
          </a:prstGeom>
          <a:noFill/>
        </p:spPr>
        <p:txBody>
          <a:bodyPr wrap="square" rtlCol="0">
            <a:spAutoFit/>
          </a:bodyPr>
          <a:lstStyle/>
          <a:p>
            <a:pPr lvl="0"/>
            <a:r>
              <a:rPr lang="en-US" sz="3600" b="1"/>
              <a:t>Maintenance Plan</a:t>
            </a:r>
          </a:p>
        </p:txBody>
      </p:sp>
    </p:spTree>
    <p:extLst>
      <p:ext uri="{BB962C8B-B14F-4D97-AF65-F5344CB8AC3E}">
        <p14:creationId xmlns:p14="http://schemas.microsoft.com/office/powerpoint/2010/main" val="36400298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B0A162-35ED-9CA0-01F0-39DA50E81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5D971E-D960-A22A-A29F-017B8AA7CF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3422A-3DFA-1DC3-55D0-0BE8E814D3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EA3A47-290C-4434-9A81-00F9B483CEB2}" type="datetimeFigureOut">
              <a:rPr lang="en-US" smtClean="0"/>
              <a:t>8/29/2022</a:t>
            </a:fld>
            <a:endParaRPr lang="en-US"/>
          </a:p>
        </p:txBody>
      </p:sp>
      <p:sp>
        <p:nvSpPr>
          <p:cNvPr id="5" name="Footer Placeholder 4">
            <a:extLst>
              <a:ext uri="{FF2B5EF4-FFF2-40B4-BE49-F238E27FC236}">
                <a16:creationId xmlns:a16="http://schemas.microsoft.com/office/drawing/2014/main" id="{EE662932-22D6-87ED-2EB4-6B6DE0B278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08E858-D2B5-FBD3-6A05-927D58FCAE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C0F21B-A1F1-4B9B-B9C9-7C9D7A2447DD}" type="slidenum">
              <a:rPr lang="en-US" smtClean="0"/>
              <a:t>‹#›</a:t>
            </a:fld>
            <a:endParaRPr lang="en-US"/>
          </a:p>
        </p:txBody>
      </p:sp>
    </p:spTree>
    <p:extLst>
      <p:ext uri="{BB962C8B-B14F-4D97-AF65-F5344CB8AC3E}">
        <p14:creationId xmlns:p14="http://schemas.microsoft.com/office/powerpoint/2010/main" val="671833381"/>
      </p:ext>
    </p:extLst>
  </p:cSld>
  <p:clrMap bg1="lt1" tx1="dk1" bg2="lt2" tx2="dk2" accent1="accent1" accent2="accent2" accent3="accent3" accent4="accent4" accent5="accent5" accent6="accent6" hlink="hlink" folHlink="folHlink"/>
  <p:sldLayoutIdLst>
    <p:sldLayoutId id="2147483724" r:id="rId1"/>
    <p:sldLayoutId id="2147483714" r:id="rId2"/>
    <p:sldLayoutId id="2147483725" r:id="rId3"/>
    <p:sldLayoutId id="2147483727" r:id="rId4"/>
    <p:sldLayoutId id="2147483726" r:id="rId5"/>
    <p:sldLayoutId id="214748372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3374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ACCE4-D9EA-EF80-1256-DBFBF5EC9324}"/>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Title Of Project</a:t>
            </a:r>
            <a:br>
              <a:rPr lang="en-US" sz="4800">
                <a:solidFill>
                  <a:srgbClr val="FFFFFF"/>
                </a:solidFill>
              </a:rPr>
            </a:br>
            <a:r>
              <a:rPr lang="en-US" sz="2400">
                <a:solidFill>
                  <a:srgbClr val="FFFFFF"/>
                </a:solidFill>
              </a:rPr>
              <a:t>Address Of Project or Nearest Intersection </a:t>
            </a:r>
          </a:p>
        </p:txBody>
      </p:sp>
      <p:sp>
        <p:nvSpPr>
          <p:cNvPr id="3" name="Subtitle 2">
            <a:extLst>
              <a:ext uri="{FF2B5EF4-FFF2-40B4-BE49-F238E27FC236}">
                <a16:creationId xmlns:a16="http://schemas.microsoft.com/office/drawing/2014/main" id="{8AD7510B-7E8D-A818-24C2-CE5C4728D1CE}"/>
              </a:ext>
            </a:extLst>
          </p:cNvPr>
          <p:cNvSpPr>
            <a:spLocks noGrp="1"/>
          </p:cNvSpPr>
          <p:nvPr>
            <p:ph type="subTitle" idx="1"/>
          </p:nvPr>
        </p:nvSpPr>
        <p:spPr>
          <a:xfrm>
            <a:off x="1350682" y="4870824"/>
            <a:ext cx="10005951" cy="1458258"/>
          </a:xfrm>
        </p:spPr>
        <p:txBody>
          <a:bodyPr anchor="ctr">
            <a:normAutofit/>
          </a:bodyPr>
          <a:lstStyle/>
          <a:p>
            <a:pPr algn="l"/>
            <a:r>
              <a:rPr lang="en-US">
                <a:solidFill>
                  <a:schemeClr val="bg1"/>
                </a:solidFill>
              </a:rPr>
              <a:t>Artist(s) or Organization Name(s)</a:t>
            </a:r>
          </a:p>
        </p:txBody>
      </p:sp>
    </p:spTree>
    <p:extLst>
      <p:ext uri="{BB962C8B-B14F-4D97-AF65-F5344CB8AC3E}">
        <p14:creationId xmlns:p14="http://schemas.microsoft.com/office/powerpoint/2010/main" val="782669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4027170-F544-C0C7-06F0-C2474611F95A}"/>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486080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9D569F2-6553-C555-4469-F50A69986431}"/>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090025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701EBB-08E1-4593-6008-1B8760F76E9B}"/>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1317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2294C7-5164-3F48-729D-BE5FE933A582}"/>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777185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ACCE4-D9EA-EF80-1256-DBFBF5EC9324}"/>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Title Of Project</a:t>
            </a:r>
            <a:br>
              <a:rPr lang="en-US" sz="4800">
                <a:solidFill>
                  <a:srgbClr val="FFFFFF"/>
                </a:solidFill>
              </a:rPr>
            </a:br>
            <a:r>
              <a:rPr lang="en-US" sz="2400">
                <a:solidFill>
                  <a:srgbClr val="FFFFFF"/>
                </a:solidFill>
              </a:rPr>
              <a:t>Address Of Project or Nearest Intersection </a:t>
            </a:r>
          </a:p>
        </p:txBody>
      </p:sp>
      <p:sp>
        <p:nvSpPr>
          <p:cNvPr id="3" name="Subtitle 2">
            <a:extLst>
              <a:ext uri="{FF2B5EF4-FFF2-40B4-BE49-F238E27FC236}">
                <a16:creationId xmlns:a16="http://schemas.microsoft.com/office/drawing/2014/main" id="{8AD7510B-7E8D-A818-24C2-CE5C4728D1CE}"/>
              </a:ext>
            </a:extLst>
          </p:cNvPr>
          <p:cNvSpPr>
            <a:spLocks noGrp="1"/>
          </p:cNvSpPr>
          <p:nvPr>
            <p:ph type="subTitle" idx="1"/>
          </p:nvPr>
        </p:nvSpPr>
        <p:spPr>
          <a:xfrm>
            <a:off x="1350682" y="4870824"/>
            <a:ext cx="10005951" cy="1458258"/>
          </a:xfrm>
        </p:spPr>
        <p:txBody>
          <a:bodyPr anchor="ctr">
            <a:normAutofit/>
          </a:bodyPr>
          <a:lstStyle/>
          <a:p>
            <a:pPr algn="l"/>
            <a:r>
              <a:rPr lang="en-US">
                <a:solidFill>
                  <a:schemeClr val="bg1"/>
                </a:solidFill>
              </a:rPr>
              <a:t>Artist or Organization Name(s)</a:t>
            </a:r>
          </a:p>
        </p:txBody>
      </p:sp>
    </p:spTree>
    <p:extLst>
      <p:ext uri="{BB962C8B-B14F-4D97-AF65-F5344CB8AC3E}">
        <p14:creationId xmlns:p14="http://schemas.microsoft.com/office/powerpoint/2010/main" val="1333225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ral Ap" id="{5133B49E-33F6-42E5-9BBB-851A775DB301}" vid="{9A8E33D1-D19F-49E9-99C6-258E9C2329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9FBE0360AA26419B14929EBD9091C5" ma:contentTypeVersion="14" ma:contentTypeDescription="Create a new document." ma:contentTypeScope="" ma:versionID="3268f63b4ac32baa42857d85c1c775f4">
  <xsd:schema xmlns:xsd="http://www.w3.org/2001/XMLSchema" xmlns:xs="http://www.w3.org/2001/XMLSchema" xmlns:p="http://schemas.microsoft.com/office/2006/metadata/properties" xmlns:ns3="1f196e92-0ca9-4ef3-a0e0-3a8d8c30ba47" xmlns:ns4="8cbd4fee-8a87-4009-b079-90b6d7752903" targetNamespace="http://schemas.microsoft.com/office/2006/metadata/properties" ma:root="true" ma:fieldsID="80dfe4910ed06c5dc1d4b03303879ae2" ns3:_="" ns4:_="">
    <xsd:import namespace="1f196e92-0ca9-4ef3-a0e0-3a8d8c30ba47"/>
    <xsd:import namespace="8cbd4fee-8a87-4009-b079-90b6d7752903"/>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OCR" minOccurs="0"/>
                <xsd:element ref="ns3:MediaServiceEventHashCode" minOccurs="0"/>
                <xsd:element ref="ns3:MediaServiceGenerationTime" minOccurs="0"/>
                <xsd:element ref="ns3:MediaServiceLocation"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196e92-0ca9-4ef3-a0e0-3a8d8c30ba4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cbd4fee-8a87-4009-b079-90b6d7752903"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94C8EB6-C0E0-4D5A-9565-0ABBFBD26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196e92-0ca9-4ef3-a0e0-3a8d8c30ba47"/>
    <ds:schemaRef ds:uri="8cbd4fee-8a87-4009-b079-90b6d77529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AEA65C-E7EE-4379-B198-DB5CB829A13E}">
  <ds:schemaRefs>
    <ds:schemaRef ds:uri="http://schemas.microsoft.com/sharepoint/v3/contenttype/forms"/>
  </ds:schemaRefs>
</ds:datastoreItem>
</file>

<file path=customXml/itemProps3.xml><?xml version="1.0" encoding="utf-8"?>
<ds:datastoreItem xmlns:ds="http://schemas.openxmlformats.org/officeDocument/2006/customXml" ds:itemID="{7121B22B-76ED-417E-9872-509D9B63EACC}">
  <ds:schemaRefs>
    <ds:schemaRef ds:uri="http://purl.org/dc/elements/1.1/"/>
    <ds:schemaRef ds:uri="http://schemas.microsoft.com/office/2006/documentManagement/types"/>
    <ds:schemaRef ds:uri="http://schemas.microsoft.com/office/2006/metadata/properties"/>
    <ds:schemaRef ds:uri="http://purl.org/dc/terms/"/>
    <ds:schemaRef ds:uri="http://purl.org/dc/dcmitype/"/>
    <ds:schemaRef ds:uri="8cbd4fee-8a87-4009-b079-90b6d7752903"/>
    <ds:schemaRef ds:uri="http://www.w3.org/XML/1998/namespace"/>
    <ds:schemaRef ds:uri="http://schemas.microsoft.com/office/infopath/2007/PartnerControls"/>
    <ds:schemaRef ds:uri="http://schemas.openxmlformats.org/package/2006/metadata/core-properties"/>
    <ds:schemaRef ds:uri="1f196e92-0ca9-4ef3-a0e0-3a8d8c30ba47"/>
  </ds:schemaRefs>
</ds:datastoreItem>
</file>

<file path=docProps/app.xml><?xml version="1.0" encoding="utf-8"?>
<Properties xmlns="http://schemas.openxmlformats.org/officeDocument/2006/extended-properties" xmlns:vt="http://schemas.openxmlformats.org/officeDocument/2006/docPropsVTypes">
  <Template/>
  <TotalTime>0</TotalTime>
  <Words>37</Words>
  <Application>Microsoft Office PowerPoint</Application>
  <PresentationFormat>Widescreen</PresentationFormat>
  <Paragraphs>4</Paragraphs>
  <Slides>7</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Title Of Project Address Of Project or Nearest Intersection </vt:lpstr>
      <vt:lpstr>PowerPoint Presentation</vt:lpstr>
      <vt:lpstr>PowerPoint Presentation</vt:lpstr>
      <vt:lpstr>PowerPoint Presentation</vt:lpstr>
      <vt:lpstr>PowerPoint Presentation</vt:lpstr>
      <vt:lpstr>Title Of Project Address Of Project or Nearest Intersection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Mural Name or Address</dc:title>
  <dc:creator>Pablo Villalvazo</dc:creator>
  <cp:lastModifiedBy>Villalvazo, Pablo</cp:lastModifiedBy>
  <cp:revision>2</cp:revision>
  <dcterms:created xsi:type="dcterms:W3CDTF">2022-07-21T15:14:01Z</dcterms:created>
  <dcterms:modified xsi:type="dcterms:W3CDTF">2022-08-29T13:28:10Z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0x0101009C9FBE0360AA26419B14929EBD9091C5</vt:lpwstr>
  </property>
</Properties>
</file>